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1" r:id="rId5"/>
    <p:sldId id="260" r:id="rId6"/>
    <p:sldId id="257" r:id="rId7"/>
    <p:sldId id="265" r:id="rId8"/>
    <p:sldId id="262" r:id="rId9"/>
    <p:sldId id="264" r:id="rId10"/>
    <p:sldId id="266" r:id="rId11"/>
    <p:sldId id="267" r:id="rId12"/>
    <p:sldId id="268" r:id="rId13"/>
    <p:sldId id="263" r:id="rId14"/>
    <p:sldId id="269" r:id="rId15"/>
    <p:sldId id="270" r:id="rId16"/>
    <p:sldId id="271" r:id="rId17"/>
    <p:sldId id="272" r:id="rId18"/>
    <p:sldId id="273" r:id="rId19"/>
    <p:sldId id="274" r:id="rId2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80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18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6717E-7DE8-4862-AC66-0058FF29FDCD}" type="datetimeFigureOut">
              <a:rPr lang="zh-CN" altLang="en-US" smtClean="0"/>
              <a:t>2021/4/27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AF263-9047-4E01-A3F2-5BC1B6ECAA0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77323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6717E-7DE8-4862-AC66-0058FF29FDCD}" type="datetimeFigureOut">
              <a:rPr lang="zh-CN" altLang="en-US" smtClean="0"/>
              <a:t>2021/4/27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AF263-9047-4E01-A3F2-5BC1B6ECAA0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27120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6717E-7DE8-4862-AC66-0058FF29FDCD}" type="datetimeFigureOut">
              <a:rPr lang="zh-CN" altLang="en-US" smtClean="0"/>
              <a:t>2021/4/27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AF263-9047-4E01-A3F2-5BC1B6ECAA0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40446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6717E-7DE8-4862-AC66-0058FF29FDCD}" type="datetimeFigureOut">
              <a:rPr lang="zh-CN" altLang="en-US" smtClean="0"/>
              <a:t>2021/4/27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AF263-9047-4E01-A3F2-5BC1B6ECAA0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23723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6717E-7DE8-4862-AC66-0058FF29FDCD}" type="datetimeFigureOut">
              <a:rPr lang="zh-CN" altLang="en-US" smtClean="0"/>
              <a:t>2021/4/27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AF263-9047-4E01-A3F2-5BC1B6ECAA0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62524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6717E-7DE8-4862-AC66-0058FF29FDCD}" type="datetimeFigureOut">
              <a:rPr lang="zh-CN" altLang="en-US" smtClean="0"/>
              <a:t>2021/4/27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AF263-9047-4E01-A3F2-5BC1B6ECAA0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29739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6717E-7DE8-4862-AC66-0058FF29FDCD}" type="datetimeFigureOut">
              <a:rPr lang="zh-CN" altLang="en-US" smtClean="0"/>
              <a:t>2021/4/27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AF263-9047-4E01-A3F2-5BC1B6ECAA0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39991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6717E-7DE8-4862-AC66-0058FF29FDCD}" type="datetimeFigureOut">
              <a:rPr lang="zh-CN" altLang="en-US" smtClean="0"/>
              <a:t>2021/4/27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AF263-9047-4E01-A3F2-5BC1B6ECAA0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45003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6717E-7DE8-4862-AC66-0058FF29FDCD}" type="datetimeFigureOut">
              <a:rPr lang="zh-CN" altLang="en-US" smtClean="0"/>
              <a:t>2021/4/27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AF263-9047-4E01-A3F2-5BC1B6ECAA0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76765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6717E-7DE8-4862-AC66-0058FF29FDCD}" type="datetimeFigureOut">
              <a:rPr lang="zh-CN" altLang="en-US" smtClean="0"/>
              <a:t>2021/4/27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AF263-9047-4E01-A3F2-5BC1B6ECAA0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05908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6717E-7DE8-4862-AC66-0058FF29FDCD}" type="datetimeFigureOut">
              <a:rPr lang="zh-CN" altLang="en-US" smtClean="0"/>
              <a:t>2021/4/27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AF263-9047-4E01-A3F2-5BC1B6ECAA0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65192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F6717E-7DE8-4862-AC66-0058FF29FDCD}" type="datetimeFigureOut">
              <a:rPr lang="zh-CN" altLang="en-US" smtClean="0"/>
              <a:t>2021/4/27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7AF263-9047-4E01-A3F2-5BC1B6ECAA0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93457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72"/>
            <a:ext cx="12192000" cy="6858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162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9973" y="711370"/>
            <a:ext cx="2786740" cy="507603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740177" y="621165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社区</a:t>
            </a:r>
          </a:p>
        </p:txBody>
      </p:sp>
    </p:spTree>
    <p:extLst>
      <p:ext uri="{BB962C8B-B14F-4D97-AF65-F5344CB8AC3E}">
        <p14:creationId xmlns:p14="http://schemas.microsoft.com/office/powerpoint/2010/main" val="9377443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5657" y="709540"/>
            <a:ext cx="2903764" cy="5127924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073541" y="617899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健身计划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8829" y="709540"/>
            <a:ext cx="2875189" cy="5132058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9372222" y="6129669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我的健身</a:t>
            </a:r>
            <a:r>
              <a:rPr lang="zh-CN" altLang="en-US" dirty="0"/>
              <a:t>计划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4974" y="709540"/>
            <a:ext cx="290877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9829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9218" y="895350"/>
            <a:ext cx="2843708" cy="51054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2711" y="895350"/>
            <a:ext cx="2809073" cy="5132058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302417" y="6280517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健身计划详情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9467074" y="628051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创建计划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798" y="895350"/>
            <a:ext cx="2902667" cy="51054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01301" y="6230158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健身计划签到</a:t>
            </a:r>
          </a:p>
        </p:txBody>
      </p:sp>
    </p:spTree>
    <p:extLst>
      <p:ext uri="{BB962C8B-B14F-4D97-AF65-F5344CB8AC3E}">
        <p14:creationId xmlns:p14="http://schemas.microsoft.com/office/powerpoint/2010/main" val="39272911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100" y="433917"/>
            <a:ext cx="3218769" cy="5617179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7468" y="433916"/>
            <a:ext cx="3236046" cy="5617179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302417" y="628051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问答搜索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9143909" y="6280517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单个问题及答案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1922590" y="628051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问答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1468" y="433916"/>
            <a:ext cx="3186890" cy="5617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2052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0194" y="914400"/>
            <a:ext cx="2648688" cy="4661126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894376" y="5894614"/>
            <a:ext cx="2661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同问及点赞功能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4840" y="914401"/>
            <a:ext cx="2757216" cy="4661126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0064105" y="5894614"/>
            <a:ext cx="2661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提问</a:t>
            </a:r>
            <a:r>
              <a:rPr lang="en-US" altLang="zh-CN" dirty="0"/>
              <a:t>/</a:t>
            </a:r>
            <a:r>
              <a:rPr lang="zh-CN" altLang="en-US" dirty="0"/>
              <a:t>添加回答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5726148" y="5894614"/>
            <a:ext cx="2661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单个回答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48014" y="914400"/>
            <a:ext cx="2737064" cy="4902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0249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7363" y="875784"/>
            <a:ext cx="2973583" cy="5222421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4957" y="875784"/>
            <a:ext cx="2992209" cy="5228379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583446" y="6148613"/>
            <a:ext cx="2661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分享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7525561" y="6148613"/>
            <a:ext cx="2661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发布分享</a:t>
            </a:r>
          </a:p>
        </p:txBody>
      </p:sp>
    </p:spTree>
    <p:extLst>
      <p:ext uri="{BB962C8B-B14F-4D97-AF65-F5344CB8AC3E}">
        <p14:creationId xmlns:p14="http://schemas.microsoft.com/office/powerpoint/2010/main" val="26328387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672" y="412968"/>
            <a:ext cx="3161619" cy="564289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338517" y="6328227"/>
            <a:ext cx="2661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我的 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9812" y="412968"/>
            <a:ext cx="3258812" cy="564289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887092" y="6328227"/>
            <a:ext cx="2661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我的好友 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2687" y="412968"/>
            <a:ext cx="3208184" cy="565912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746077" y="6328227"/>
            <a:ext cx="2661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更改密码 </a:t>
            </a:r>
          </a:p>
        </p:txBody>
      </p:sp>
    </p:spTree>
    <p:extLst>
      <p:ext uri="{BB962C8B-B14F-4D97-AF65-F5344CB8AC3E}">
        <p14:creationId xmlns:p14="http://schemas.microsoft.com/office/powerpoint/2010/main" val="27448666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323" y="326569"/>
            <a:ext cx="3246234" cy="581641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0931" y="390883"/>
            <a:ext cx="3294511" cy="585288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799673" y="6344556"/>
            <a:ext cx="2661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登录 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5490521" y="6344556"/>
            <a:ext cx="2661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注册 </a:t>
            </a:r>
          </a:p>
        </p:txBody>
      </p:sp>
    </p:spTree>
    <p:extLst>
      <p:ext uri="{BB962C8B-B14F-4D97-AF65-F5344CB8AC3E}">
        <p14:creationId xmlns:p14="http://schemas.microsoft.com/office/powerpoint/2010/main" val="3871897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0614" y="423861"/>
            <a:ext cx="3363686" cy="5989297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724" y="457200"/>
            <a:ext cx="3356469" cy="586637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0723" y="423862"/>
            <a:ext cx="3411742" cy="5764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4128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72"/>
            <a:ext cx="12192000" cy="6858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1951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191985" y="4686300"/>
            <a:ext cx="102018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err="1"/>
              <a:t>Letus</a:t>
            </a:r>
            <a:r>
              <a:rPr lang="en-US" altLang="zh-CN" sz="2400" dirty="0"/>
              <a:t> </a:t>
            </a:r>
            <a:r>
              <a:rPr lang="zh-CN" altLang="en-US" sz="2400" dirty="0"/>
              <a:t>是一款基于社交的运动健身 </a:t>
            </a:r>
            <a:r>
              <a:rPr lang="en-US" altLang="zh-CN" sz="2400" dirty="0"/>
              <a:t>APP</a:t>
            </a:r>
            <a:r>
              <a:rPr lang="zh-CN" altLang="en-US" sz="2400" dirty="0"/>
              <a:t>，旨在寻找并发现能够一同运动的人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0520" y="1807147"/>
            <a:ext cx="1904762" cy="19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0232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5819"/>
            <a:ext cx="12192000" cy="6286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685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5276676" y="2326070"/>
            <a:ext cx="6260983" cy="2205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2400" dirty="0"/>
              <a:t>Python model: 20 classes,</a:t>
            </a:r>
            <a:r>
              <a:rPr lang="zh-CN" altLang="en-US" sz="2400" dirty="0"/>
              <a:t> </a:t>
            </a:r>
            <a:r>
              <a:rPr lang="en-US" altLang="zh-CN" sz="2400" dirty="0"/>
              <a:t>397 lines</a:t>
            </a:r>
          </a:p>
          <a:p>
            <a:pPr>
              <a:lnSpc>
                <a:spcPct val="200000"/>
              </a:lnSpc>
            </a:pPr>
            <a:r>
              <a:rPr lang="en-GB" altLang="zh-CN" sz="2400" dirty="0"/>
              <a:t>Back-end interface</a:t>
            </a:r>
            <a:r>
              <a:rPr lang="zh-CN" altLang="en-US" sz="2400" dirty="0"/>
              <a:t>：</a:t>
            </a:r>
            <a:r>
              <a:rPr lang="en-US" altLang="zh-CN" sz="2400" dirty="0"/>
              <a:t>62</a:t>
            </a:r>
            <a:r>
              <a:rPr lang="en-GB" altLang="zh-CN" sz="2400" dirty="0"/>
              <a:t> interfaces,</a:t>
            </a:r>
            <a:r>
              <a:rPr lang="zh-CN" altLang="en-US" sz="2400" dirty="0"/>
              <a:t> </a:t>
            </a:r>
            <a:r>
              <a:rPr lang="en-US" altLang="zh-CN" sz="2400" dirty="0"/>
              <a:t>1564 lines</a:t>
            </a:r>
            <a:r>
              <a:rPr lang="zh-CN" altLang="en-US" sz="2400" dirty="0"/>
              <a:t> </a:t>
            </a:r>
            <a:endParaRPr lang="en-US" altLang="zh-CN" sz="2400" dirty="0"/>
          </a:p>
          <a:p>
            <a:pPr>
              <a:lnSpc>
                <a:spcPct val="200000"/>
              </a:lnSpc>
            </a:pPr>
            <a:r>
              <a:rPr lang="en-US" altLang="zh-CN" sz="2400" dirty="0"/>
              <a:t>Front-end</a:t>
            </a:r>
            <a:r>
              <a:rPr lang="zh-CN" altLang="en-US" sz="2400" dirty="0"/>
              <a:t> </a:t>
            </a:r>
            <a:r>
              <a:rPr lang="en-US" altLang="zh-CN" sz="2400" dirty="0"/>
              <a:t>html</a:t>
            </a:r>
            <a:r>
              <a:rPr lang="zh-CN" altLang="en-US" sz="2400" dirty="0"/>
              <a:t>：</a:t>
            </a:r>
            <a:r>
              <a:rPr lang="en-US" altLang="zh-CN" sz="2400" dirty="0"/>
              <a:t>46 </a:t>
            </a:r>
            <a:r>
              <a:rPr lang="en-US" altLang="zh-CN" sz="2400" dirty="0" err="1"/>
              <a:t>htmls</a:t>
            </a:r>
            <a:r>
              <a:rPr lang="en-US" altLang="zh-CN" sz="2400" dirty="0"/>
              <a:t>, around 5000 lines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501" y="473708"/>
            <a:ext cx="3398284" cy="6041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8796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1215" y="708512"/>
            <a:ext cx="9089570" cy="6149488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251537" y="246847"/>
            <a:ext cx="52838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概念数据模型</a:t>
            </a:r>
            <a:r>
              <a:rPr lang="en-US" altLang="zh-CN" sz="2400" dirty="0"/>
              <a:t>/Conceptual Data Model</a:t>
            </a:r>
            <a:endParaRPr lang="zh-CN" altLang="en-US" sz="24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1260CD3-7B90-428D-92DE-15D51C8122C3}"/>
              </a:ext>
            </a:extLst>
          </p:cNvPr>
          <p:cNvSpPr txBox="1"/>
          <p:nvPr/>
        </p:nvSpPr>
        <p:spPr>
          <a:xfrm>
            <a:off x="8011486" y="6002743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121193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7015" y="588237"/>
            <a:ext cx="3080656" cy="5452926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3356206" y="631915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约人</a:t>
            </a: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9171" y="588237"/>
            <a:ext cx="3153956" cy="560138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7142983" y="618961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搜索房间</a:t>
            </a:r>
          </a:p>
        </p:txBody>
      </p:sp>
    </p:spTree>
    <p:extLst>
      <p:ext uri="{BB962C8B-B14F-4D97-AF65-F5344CB8AC3E}">
        <p14:creationId xmlns:p14="http://schemas.microsoft.com/office/powerpoint/2010/main" val="21925400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9287" y="351496"/>
            <a:ext cx="3098374" cy="554271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2253" y="335167"/>
            <a:ext cx="3066468" cy="554271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794408" y="6155871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随机匹配或创建房间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3054822" y="6123214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设置匹配信息</a:t>
            </a:r>
          </a:p>
        </p:txBody>
      </p:sp>
    </p:spTree>
    <p:extLst>
      <p:ext uri="{BB962C8B-B14F-4D97-AF65-F5344CB8AC3E}">
        <p14:creationId xmlns:p14="http://schemas.microsoft.com/office/powerpoint/2010/main" val="30995742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715" y="551510"/>
            <a:ext cx="3184152" cy="568152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8086" y="551510"/>
            <a:ext cx="3194432" cy="5681526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867625" y="640759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约课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7737" y="531630"/>
            <a:ext cx="3154816" cy="5701406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5552136" y="640759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约教练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9221979" y="639184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搜索</a:t>
            </a:r>
          </a:p>
        </p:txBody>
      </p:sp>
    </p:spTree>
    <p:extLst>
      <p:ext uri="{BB962C8B-B14F-4D97-AF65-F5344CB8AC3E}">
        <p14:creationId xmlns:p14="http://schemas.microsoft.com/office/powerpoint/2010/main" val="15348384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7313" y="850150"/>
            <a:ext cx="2905233" cy="521047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759" y="831100"/>
            <a:ext cx="2999711" cy="536393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9090" y="850150"/>
            <a:ext cx="3033438" cy="5344886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867625" y="640759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教练详情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9451811" y="638095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评论输入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5766763" y="638095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评论</a:t>
            </a:r>
          </a:p>
        </p:txBody>
      </p:sp>
    </p:spTree>
    <p:extLst>
      <p:ext uri="{BB962C8B-B14F-4D97-AF65-F5344CB8AC3E}">
        <p14:creationId xmlns:p14="http://schemas.microsoft.com/office/powerpoint/2010/main" val="20836012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</TotalTime>
  <Words>118</Words>
  <Application>Microsoft Office PowerPoint</Application>
  <PresentationFormat>宽屏</PresentationFormat>
  <Paragraphs>34</Paragraphs>
  <Slides>19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3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YUNHAO HU</dc:creator>
  <cp:lastModifiedBy>常 子翼</cp:lastModifiedBy>
  <cp:revision>11</cp:revision>
  <dcterms:created xsi:type="dcterms:W3CDTF">2017-12-17T23:00:06Z</dcterms:created>
  <dcterms:modified xsi:type="dcterms:W3CDTF">2021-04-27T07:26:09Z</dcterms:modified>
</cp:coreProperties>
</file>